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9" r:id="rId4"/>
    <p:sldId id="262" r:id="rId5"/>
    <p:sldId id="271" r:id="rId6"/>
    <p:sldId id="263" r:id="rId7"/>
    <p:sldId id="264" r:id="rId8"/>
    <p:sldId id="268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f. Ekawarna" userId="d36858e2bdbd708d" providerId="LiveId" clId="{03A4C443-4560-47DB-AA42-9A734D12DC92}"/>
    <pc:docChg chg="modSld">
      <pc:chgData name="Prof. Ekawarna" userId="d36858e2bdbd708d" providerId="LiveId" clId="{03A4C443-4560-47DB-AA42-9A734D12DC92}" dt="2022-10-03T03:03:12.650" v="184" actId="20577"/>
      <pc:docMkLst>
        <pc:docMk/>
      </pc:docMkLst>
      <pc:sldChg chg="modSp mod">
        <pc:chgData name="Prof. Ekawarna" userId="d36858e2bdbd708d" providerId="LiveId" clId="{03A4C443-4560-47DB-AA42-9A734D12DC92}" dt="2022-10-01T07:44:56.408" v="63" actId="20577"/>
        <pc:sldMkLst>
          <pc:docMk/>
          <pc:sldMk cId="3157669855" sldId="256"/>
        </pc:sldMkLst>
        <pc:spChg chg="mod">
          <ac:chgData name="Prof. Ekawarna" userId="d36858e2bdbd708d" providerId="LiveId" clId="{03A4C443-4560-47DB-AA42-9A734D12DC92}" dt="2022-10-01T07:44:56.408" v="63" actId="20577"/>
          <ac:spMkLst>
            <pc:docMk/>
            <pc:sldMk cId="3157669855" sldId="256"/>
            <ac:spMk id="2" creationId="{4A60240E-30A5-404F-A397-2D20C863AFF4}"/>
          </ac:spMkLst>
        </pc:spChg>
      </pc:sldChg>
      <pc:sldChg chg="modSp mod">
        <pc:chgData name="Prof. Ekawarna" userId="d36858e2bdbd708d" providerId="LiveId" clId="{03A4C443-4560-47DB-AA42-9A734D12DC92}" dt="2022-10-03T02:59:53.940" v="123" actId="20577"/>
        <pc:sldMkLst>
          <pc:docMk/>
          <pc:sldMk cId="4121626516" sldId="262"/>
        </pc:sldMkLst>
        <pc:spChg chg="mod">
          <ac:chgData name="Prof. Ekawarna" userId="d36858e2bdbd708d" providerId="LiveId" clId="{03A4C443-4560-47DB-AA42-9A734D12DC92}" dt="2022-10-03T02:59:53.940" v="123" actId="20577"/>
          <ac:spMkLst>
            <pc:docMk/>
            <pc:sldMk cId="4121626516" sldId="262"/>
            <ac:spMk id="3" creationId="{53EF2AB8-BA6B-42BD-9C91-46CF24172415}"/>
          </ac:spMkLst>
        </pc:spChg>
      </pc:sldChg>
      <pc:sldChg chg="modSp mod">
        <pc:chgData name="Prof. Ekawarna" userId="d36858e2bdbd708d" providerId="LiveId" clId="{03A4C443-4560-47DB-AA42-9A734D12DC92}" dt="2022-10-03T03:03:12.650" v="184" actId="20577"/>
        <pc:sldMkLst>
          <pc:docMk/>
          <pc:sldMk cId="3433437099" sldId="271"/>
        </pc:sldMkLst>
        <pc:spChg chg="mod">
          <ac:chgData name="Prof. Ekawarna" userId="d36858e2bdbd708d" providerId="LiveId" clId="{03A4C443-4560-47DB-AA42-9A734D12DC92}" dt="2022-10-03T03:03:12.650" v="184" actId="20577"/>
          <ac:spMkLst>
            <pc:docMk/>
            <pc:sldMk cId="3433437099" sldId="271"/>
            <ac:spMk id="6" creationId="{954A9FCD-C611-7685-9A39-184CC5FC7F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0240E-30A5-404F-A397-2D20C863AF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DISERTASI </a:t>
            </a:r>
            <a:r>
              <a:rPr lang="id-ID" sz="6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Hasdiansyah</a:t>
            </a:r>
            <a:r>
              <a:rPr lang="en-US" sz="6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-UNY</a:t>
            </a:r>
            <a:br>
              <a:rPr lang="en-US" dirty="0"/>
            </a:br>
            <a:r>
              <a:rPr lang="en-US" sz="2000" dirty="0" err="1"/>
              <a:t>Ujian</a:t>
            </a:r>
            <a:r>
              <a:rPr lang="en-US" sz="2000" dirty="0"/>
              <a:t> </a:t>
            </a:r>
            <a:r>
              <a:rPr lang="en-US" sz="2000" dirty="0" err="1"/>
              <a:t>Tertutup</a:t>
            </a:r>
            <a:r>
              <a:rPr lang="en-US" sz="2000" dirty="0"/>
              <a:t>, </a:t>
            </a:r>
            <a:r>
              <a:rPr lang="en-US" sz="2000" dirty="0" err="1"/>
              <a:t>Senin</a:t>
            </a:r>
            <a:r>
              <a:rPr lang="en-US" sz="2000" dirty="0"/>
              <a:t> 03 </a:t>
            </a:r>
            <a:r>
              <a:rPr lang="en-US" sz="2000" dirty="0" err="1"/>
              <a:t>Oktober</a:t>
            </a:r>
            <a:r>
              <a:rPr lang="en-US" sz="2000" dirty="0"/>
              <a:t> 2021, </a:t>
            </a:r>
            <a:r>
              <a:rPr lang="en-US" sz="2000" dirty="0" err="1"/>
              <a:t>pukul</a:t>
            </a:r>
            <a:r>
              <a:rPr lang="en-US" sz="2000" dirty="0"/>
              <a:t> 13.00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745553-9CCB-42EA-85BF-C447E5F3ED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Ekawarna, Prof. Dr. Drs. </a:t>
            </a:r>
            <a:r>
              <a:rPr lang="en-US" b="1" dirty="0" err="1">
                <a:solidFill>
                  <a:srgbClr val="FFFF00"/>
                </a:solidFill>
              </a:rPr>
              <a:t>M.Psi</a:t>
            </a:r>
            <a:r>
              <a:rPr lang="en-US" b="1" dirty="0">
                <a:solidFill>
                  <a:srgbClr val="FFFF00"/>
                </a:solidFill>
              </a:rPr>
              <a:t> (Universitas Jambi)</a:t>
            </a:r>
            <a:endParaRPr lang="en-ID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669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BF574-F0E6-4E36-8D10-539477C5C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D35DB-1069-4BEF-9E68-E49B39EBF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Abstrak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mengungkap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ID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Principal Objectives, Methods used, Principal results, dan Main Conclusion. </a:t>
            </a:r>
            <a:endParaRPr lang="en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129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7CC73-BE82-5698-1449-82DAD5D3A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48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Introduction and Literature review</a:t>
            </a:r>
            <a:endParaRPr lang="en-ID" sz="48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84156-E97C-C81B-7579-740C329C4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Nature &amp; scope of the problem sangat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jelas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Review of relevant literature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memadai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Literatur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digunakan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relevan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relatif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baru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(5-10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tahun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terbaru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tahun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2021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Hasdiansyah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Sugito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&amp;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Suryono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2021),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terlama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1979 (Kindervater, 1979). </a:t>
            </a:r>
          </a:p>
          <a:p>
            <a:pPr algn="just"/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Halaman 32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Social Learning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Friedmann (1987),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coba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kaji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lanjut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Social Learning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Bandura yang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dikenal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PROSES MODELING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meliputi</a:t>
            </a:r>
            <a:r>
              <a:rPr lang="id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Atensi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Memperhatikan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Retensi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Mengingat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Memproduksi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gerak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motorik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Ulangan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penguatan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1741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B5C03-C109-482F-B994-CCB992837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6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Method &amp; Materials</a:t>
            </a:r>
            <a:endParaRPr lang="en-ID" sz="600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F2AB8-BA6B-42BD-9C91-46CF24172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32625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Prosedur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penelitian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dideskripsikan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urutan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logis</a:t>
            </a:r>
            <a:endParaRPr lang="en-ID" sz="2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Pendekatan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penelitian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telah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dijustifikasi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baik</a:t>
            </a:r>
            <a:endParaRPr lang="en-ID" sz="2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Penetapan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Contoh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subyek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penelitian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memadai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(12 orang)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Pengumpulan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menggunakan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wawancara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ditegaskan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jenisnya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partisipasi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berstruktur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tak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berstruktur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dokumentasi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2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Analisis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menggunakan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model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interaktif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(Huberman, 1994)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dijelaskan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bgmn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ID" sz="24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Triangulasi</a:t>
            </a:r>
            <a:r>
              <a:rPr lang="en-ID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1626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0B918-90FB-DB88-7E53-7E2F3E6A7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54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Results &amp; Analysis</a:t>
            </a:r>
            <a:endParaRPr lang="en-ID" sz="54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4A9FCD-C611-7685-9A39-184CC5FC7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Hasil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Perhitungan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menggunakan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analisis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sebagaimana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dicontohkan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pada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halaman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82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sudah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memadai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disertasi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disarankan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sebaiknya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disajikan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sub-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bab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tentang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Kelemahan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Keterbatasan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misalnya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segi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sampling,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metode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data).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Hasil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penelitian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harus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mengandung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pengetahuan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baru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berkontribusi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terhadap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perkembangan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ilmu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pengetahuan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teknologi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Dari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temuan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peneliti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harus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menegaskan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NOVELTY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sebagai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ciri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khusus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sebuah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disertasi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nya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apa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saran: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dibuat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sub-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bab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sendiri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en-ID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43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D90A4-87FD-477B-B0D5-6468F0E52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540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Discussion </a:t>
            </a:r>
            <a:endParaRPr lang="en-ID" sz="540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DEB7C-F83A-4626-9357-7CBD08743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997538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Tren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Hubungan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generalisasi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ditunjukkan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hasil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penelitian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sudah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memadai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Pada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pembahasan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temuan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penelitian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perlu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dikonsultasikan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apakah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disetuju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setuju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penelitian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sebelumnya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jelaskan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mengapa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? </a:t>
            </a:r>
            <a:endParaRPr lang="en-ID" sz="2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924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9B6F4-2802-41B1-88AB-ABD0FEE1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Conclusions</a:t>
            </a:r>
            <a:endParaRPr lang="en-ID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72F3A-955A-4E4D-81C5-72DDBFFE1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Kesimpulan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sudah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selaras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focus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penelitian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tujuan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penelitian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Ringkasan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bukti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mendukung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setiap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kesimpulan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telah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dideskripsikan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jelas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Implikasi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signifikansi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hasil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sudah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jelas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namun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aplikasi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praktis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dijelaskan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Sehingga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Gambar 21 Pola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Pemberdayaan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Ekonomi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Berbasis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230) </a:t>
            </a:r>
            <a:r>
              <a:rPr lang="en-ID" sz="2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ID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tataran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ID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ID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n-ID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045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AB4-E7D4-44CE-B906-1017813EA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638175"/>
            <a:ext cx="10571998" cy="1257299"/>
          </a:xfrm>
        </p:spPr>
        <p:txBody>
          <a:bodyPr/>
          <a:lstStyle/>
          <a:p>
            <a:br>
              <a:rPr lang="en-ID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ID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good scientific paper answers the </a:t>
            </a:r>
            <a:r>
              <a:rPr lang="en-ID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folowing</a:t>
            </a:r>
            <a:r>
              <a:rPr lang="en-ID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issues:</a:t>
            </a:r>
            <a:br>
              <a:rPr lang="en-ID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D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DAEB5-F027-41E5-A84D-92892EC0D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162175"/>
            <a:ext cx="10554574" cy="405765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What is the problem that is addressed?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Why is it important?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How did you study the problem?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What are you result?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What are the implications and Novelty of the results?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What do you recommend as </a:t>
            </a:r>
            <a:r>
              <a:rPr lang="en-ID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futhers</a:t>
            </a:r>
            <a:r>
              <a:rPr lang="en-ID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study for others?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24812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B7995-6974-4FFF-8744-199518EFD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TERIMA KASIH</a:t>
            </a:r>
            <a:endParaRPr lang="en-ID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FF523-F714-4114-8257-891BA5331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Mohon </a:t>
            </a:r>
            <a:r>
              <a:rPr lang="en-US" sz="4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Maaf</a:t>
            </a:r>
            <a:r>
              <a:rPr lang="en-U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4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Matur</a:t>
            </a:r>
            <a:r>
              <a:rPr lang="en-U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nuhun</a:t>
            </a:r>
            <a:endParaRPr lang="en-ID" sz="4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60334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452</TotalTime>
  <Words>468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Symbol</vt:lpstr>
      <vt:lpstr>Times New Roman</vt:lpstr>
      <vt:lpstr>Wingdings 2</vt:lpstr>
      <vt:lpstr>Quotable</vt:lpstr>
      <vt:lpstr>DISERTASI A. Hasdiansyah-UNY Ujian Tertutup, Senin 03 Oktober 2021, pukul 13.00</vt:lpstr>
      <vt:lpstr>ABSTRACT</vt:lpstr>
      <vt:lpstr>Introduction and Literature review</vt:lpstr>
      <vt:lpstr>Method &amp; Materials</vt:lpstr>
      <vt:lpstr>Results &amp; Analysis</vt:lpstr>
      <vt:lpstr>Discussion </vt:lpstr>
      <vt:lpstr>Conclusions</vt:lpstr>
      <vt:lpstr>  A good scientific paper answers the folowing issues: 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DISERTASI TRY SUSANTI Ujian Tertutup, Selasa 16 November 2021, pukul 15.30-1730</dc:title>
  <dc:creator>Prof. Ekawarna</dc:creator>
  <cp:lastModifiedBy>Prof. Ekawarna</cp:lastModifiedBy>
  <cp:revision>5</cp:revision>
  <dcterms:created xsi:type="dcterms:W3CDTF">2021-11-15T15:25:55Z</dcterms:created>
  <dcterms:modified xsi:type="dcterms:W3CDTF">2022-10-03T03:05:31Z</dcterms:modified>
</cp:coreProperties>
</file>